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3" autoAdjust="0"/>
    <p:restoredTop sz="94660"/>
  </p:normalViewPr>
  <p:slideViewPr>
    <p:cSldViewPr showGuides="1">
      <p:cViewPr>
        <p:scale>
          <a:sx n="110" d="100"/>
          <a:sy n="110" d="100"/>
        </p:scale>
        <p:origin x="-189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37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58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1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4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846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14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752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314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04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41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29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8CF14-3C22-46AA-BD27-092C3034C246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0CFE7-9132-4DB7-9C47-6979018765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6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002242" y="6444972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下</a:t>
            </a:r>
            <a:r>
              <a:rPr lang="ja-JP" altLang="en-US" dirty="0" smtClean="0">
                <a:solidFill>
                  <a:srgbClr val="FF0000"/>
                </a:solidFill>
              </a:rPr>
              <a:t>に続けて中津工場の写真を</a:t>
            </a:r>
            <a:r>
              <a:rPr lang="ja-JP" altLang="en-US" dirty="0" smtClean="0">
                <a:solidFill>
                  <a:srgbClr val="FF0000"/>
                </a:solidFill>
              </a:rPr>
              <a:t>載せる</a:t>
            </a:r>
            <a:endParaRPr lang="en-US" altLang="ja-JP" dirty="0" smtClean="0">
              <a:solidFill>
                <a:srgbClr val="00B05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52658" y="179348"/>
            <a:ext cx="2919389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bg1"/>
                </a:solidFill>
              </a:rPr>
              <a:t>2018</a:t>
            </a:r>
            <a:r>
              <a:rPr kumimoji="1" lang="ja-JP" altLang="en-US" sz="2400" b="1" dirty="0" smtClean="0">
                <a:solidFill>
                  <a:schemeClr val="bg1"/>
                </a:solidFill>
              </a:rPr>
              <a:t>年</a:t>
            </a:r>
            <a:r>
              <a:rPr lang="en-US" altLang="ja-JP" sz="2400" b="1" dirty="0">
                <a:solidFill>
                  <a:schemeClr val="bg1"/>
                </a:solidFill>
              </a:rPr>
              <a:t>8</a:t>
            </a:r>
            <a:r>
              <a:rPr kumimoji="1" lang="ja-JP" altLang="en-US" sz="2400" b="1" dirty="0" smtClean="0">
                <a:solidFill>
                  <a:schemeClr val="bg1"/>
                </a:solidFill>
              </a:rPr>
              <a:t>月　　日依頼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1" t="8573" r="36595" b="6369"/>
          <a:stretch/>
        </p:blipFill>
        <p:spPr bwMode="auto">
          <a:xfrm>
            <a:off x="971600" y="595351"/>
            <a:ext cx="3300974" cy="592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27584" y="5805264"/>
            <a:ext cx="0" cy="12961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907704" y="1988840"/>
            <a:ext cx="288032" cy="144016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9" idx="2"/>
          </p:cNvCxnSpPr>
          <p:nvPr/>
        </p:nvCxnSpPr>
        <p:spPr>
          <a:xfrm flipH="1" flipV="1">
            <a:off x="755576" y="1844824"/>
            <a:ext cx="1152128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179512" y="1556792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smtClean="0">
                <a:solidFill>
                  <a:srgbClr val="FF0000"/>
                </a:solidFill>
              </a:rPr>
              <a:t>『</a:t>
            </a:r>
            <a:r>
              <a:rPr lang="ja-JP" altLang="en-US" sz="900" dirty="0" smtClean="0">
                <a:solidFill>
                  <a:srgbClr val="FF0000"/>
                </a:solidFill>
              </a:rPr>
              <a:t>スポット</a:t>
            </a:r>
            <a:r>
              <a:rPr lang="en-US" altLang="ja-JP" sz="900" dirty="0" smtClean="0">
                <a:solidFill>
                  <a:srgbClr val="FF0000"/>
                </a:solidFill>
              </a:rPr>
              <a:t>』</a:t>
            </a:r>
            <a:r>
              <a:rPr lang="ja-JP" altLang="en-US" sz="900" dirty="0" smtClean="0">
                <a:solidFill>
                  <a:srgbClr val="FF0000"/>
                </a:solidFill>
              </a:rPr>
              <a:t>を削除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3419872" y="2076439"/>
            <a:ext cx="288032" cy="144016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3707904" y="1973249"/>
            <a:ext cx="891430" cy="1596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4599334" y="1873424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dirty="0" smtClean="0">
                <a:solidFill>
                  <a:srgbClr val="FF0000"/>
                </a:solidFill>
              </a:rPr>
              <a:t>『</a:t>
            </a:r>
            <a:r>
              <a:rPr lang="ja-JP" altLang="en-US" sz="900" dirty="0" smtClean="0">
                <a:solidFill>
                  <a:srgbClr val="FF0000"/>
                </a:solidFill>
              </a:rPr>
              <a:t>スポット</a:t>
            </a:r>
            <a:r>
              <a:rPr lang="en-US" altLang="ja-JP" sz="900" dirty="0" smtClean="0">
                <a:solidFill>
                  <a:srgbClr val="FF0000"/>
                </a:solidFill>
              </a:rPr>
              <a:t>』</a:t>
            </a:r>
            <a:r>
              <a:rPr lang="ja-JP" altLang="en-US" sz="900" dirty="0" smtClean="0">
                <a:solidFill>
                  <a:srgbClr val="FF0000"/>
                </a:solidFill>
              </a:rPr>
              <a:t>を削除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97820" y="2420888"/>
            <a:ext cx="136143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033963" y="2420888"/>
            <a:ext cx="3882209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chemeClr val="tx1"/>
                </a:solidFill>
              </a:rPr>
              <a:t>本社</a:t>
            </a:r>
            <a:r>
              <a:rPr lang="ja-JP" altLang="en-US" b="1" dirty="0" smtClean="0">
                <a:solidFill>
                  <a:schemeClr val="tx1"/>
                </a:solidFill>
              </a:rPr>
              <a:t>工場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220072" y="87014"/>
            <a:ext cx="3764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社長指示</a:t>
            </a:r>
            <a:r>
              <a:rPr lang="en-US" altLang="ja-JP" dirty="0" smtClean="0">
                <a:solidFill>
                  <a:srgbClr val="FF0000"/>
                </a:solidFill>
              </a:rPr>
              <a:t>20180613</a:t>
            </a:r>
          </a:p>
          <a:p>
            <a:r>
              <a:rPr lang="ja-JP" altLang="en-US" dirty="0" smtClean="0">
                <a:solidFill>
                  <a:srgbClr val="FF0000"/>
                </a:solidFill>
              </a:rPr>
              <a:t>下に続けて中津工場の写真を</a:t>
            </a:r>
            <a:r>
              <a:rPr lang="ja-JP" altLang="en-US" dirty="0" smtClean="0">
                <a:solidFill>
                  <a:srgbClr val="FF0000"/>
                </a:solidFill>
              </a:rPr>
              <a:t>載せる</a:t>
            </a:r>
            <a:endParaRPr lang="en-US" altLang="ja-JP" dirty="0" smtClean="0">
              <a:solidFill>
                <a:srgbClr val="00B05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F00-00000A000000}"/>
              </a:ext>
            </a:extLst>
          </p:cNvPr>
          <p:cNvSpPr txBox="1"/>
          <p:nvPr/>
        </p:nvSpPr>
        <p:spPr bwMode="auto">
          <a:xfrm>
            <a:off x="4897820" y="2780928"/>
            <a:ext cx="5112568" cy="2880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大型プレス</a:t>
            </a:r>
            <a:r>
              <a:rPr kumimoji="1" lang="en-US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TDM</a:t>
            </a:r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ライン 　</a:t>
            </a:r>
            <a:r>
              <a:rPr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5</a:t>
            </a:r>
            <a:r>
              <a:rPr kumimoji="1" lang="ja-JP" altLang="ja-JP" sz="800" b="1" dirty="0" smtClean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００ｔ（</a:t>
            </a:r>
            <a:r>
              <a:rPr kumimoji="1" lang="en-US" altLang="ja-JP" sz="800" b="1" dirty="0" smtClean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kumimoji="1" lang="ja-JP" altLang="ja-JP" sz="800" b="1" dirty="0" smtClean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台</a:t>
            </a:r>
            <a:r>
              <a:rPr kumimoji="1" lang="ja-JP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）</a:t>
            </a:r>
            <a:r>
              <a:rPr kumimoji="1" lang="ja-JP" altLang="en-US" sz="800" b="1" dirty="0" smtClean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・</a:t>
            </a:r>
            <a:r>
              <a:rPr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35</a:t>
            </a:r>
            <a:r>
              <a:rPr kumimoji="1" lang="ja-JP" altLang="en-US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０ｔ（</a:t>
            </a:r>
            <a:r>
              <a:rPr kumimoji="1" lang="en-US" altLang="ja-JP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</a:t>
            </a:r>
            <a:r>
              <a:rPr kumimoji="1" lang="ja-JP" altLang="en-US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台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8" t="34219" r="23080" b="35067"/>
          <a:stretch/>
        </p:blipFill>
        <p:spPr bwMode="auto">
          <a:xfrm>
            <a:off x="5053761" y="3051845"/>
            <a:ext cx="1630393" cy="1820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7" t="67850" r="20192" b="5074"/>
          <a:stretch/>
        </p:blipFill>
        <p:spPr bwMode="auto">
          <a:xfrm>
            <a:off x="5017915" y="5057337"/>
            <a:ext cx="1760515" cy="160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テキスト ボックス 30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1000-00001F000000}"/>
              </a:ext>
            </a:extLst>
          </p:cNvPr>
          <p:cNvSpPr txBox="1"/>
          <p:nvPr/>
        </p:nvSpPr>
        <p:spPr bwMode="auto">
          <a:xfrm>
            <a:off x="5004048" y="4725144"/>
            <a:ext cx="3156240" cy="51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ja-JP" altLang="en-US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スポット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溶接工程</a:t>
            </a:r>
          </a:p>
        </p:txBody>
      </p:sp>
    </p:spTree>
    <p:extLst>
      <p:ext uri="{BB962C8B-B14F-4D97-AF65-F5344CB8AC3E}">
        <p14:creationId xmlns:p14="http://schemas.microsoft.com/office/powerpoint/2010/main" val="407325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85667" y="116632"/>
            <a:ext cx="136143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21810" y="116632"/>
            <a:ext cx="5474326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chemeClr val="tx1"/>
                </a:solidFill>
              </a:rPr>
              <a:t>大分中津</a:t>
            </a:r>
            <a:r>
              <a:rPr lang="ja-JP" altLang="en-US" b="1" dirty="0">
                <a:solidFill>
                  <a:schemeClr val="tx1"/>
                </a:solidFill>
              </a:rPr>
              <a:t>工場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85539"/>
            <a:ext cx="342231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41" y="3036160"/>
            <a:ext cx="2440415" cy="149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テキスト ボックス 7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F00-000007000000}"/>
              </a:ext>
            </a:extLst>
          </p:cNvPr>
          <p:cNvSpPr txBox="1"/>
          <p:nvPr/>
        </p:nvSpPr>
        <p:spPr bwMode="auto">
          <a:xfrm>
            <a:off x="591766" y="2852936"/>
            <a:ext cx="2560671" cy="27847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小型プレス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TDM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ライン　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80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ｔ～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200</a:t>
            </a:r>
            <a:r>
              <a:rPr kumimoji="1" lang="ja-JP" altLang="en-US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ｔ</a:t>
            </a:r>
            <a:endParaRPr kumimoji="1" lang="ja-JP" altLang="en-US" sz="800" b="1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F00-00000A000000}"/>
              </a:ext>
            </a:extLst>
          </p:cNvPr>
          <p:cNvSpPr txBox="1"/>
          <p:nvPr/>
        </p:nvSpPr>
        <p:spPr bwMode="auto">
          <a:xfrm>
            <a:off x="591741" y="620688"/>
            <a:ext cx="5112568" cy="2880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大型プレス</a:t>
            </a:r>
            <a:r>
              <a:rPr kumimoji="1" lang="en-US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TDM</a:t>
            </a:r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ライン </a:t>
            </a:r>
            <a:r>
              <a:rPr kumimoji="1" lang="en-US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[</a:t>
            </a:r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ロボット取り出し</a:t>
            </a:r>
            <a:r>
              <a:rPr kumimoji="1" lang="en-US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]</a:t>
            </a:r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ja-JP" altLang="ja-JP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６００ｔ（２台）</a:t>
            </a:r>
            <a:r>
              <a:rPr kumimoji="1" lang="ja-JP" altLang="en-US" sz="800" b="1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・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4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００ｔ（２台）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3" y="6540833"/>
            <a:ext cx="238408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413040"/>
            <a:ext cx="2411750" cy="1626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73960"/>
            <a:ext cx="2420596" cy="153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テキスト ボックス 8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F00-000009000000}"/>
              </a:ext>
            </a:extLst>
          </p:cNvPr>
          <p:cNvSpPr txBox="1"/>
          <p:nvPr/>
        </p:nvSpPr>
        <p:spPr bwMode="auto">
          <a:xfrm>
            <a:off x="591766" y="4581128"/>
            <a:ext cx="2507428" cy="2070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小型プレス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BL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・</a:t>
            </a:r>
            <a:r>
              <a:rPr kumimoji="1" lang="en-US" altLang="ja-JP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PRG 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レベラー　２００</a:t>
            </a:r>
            <a:r>
              <a:rPr kumimoji="1" lang="en-US" altLang="ja-JP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</a:t>
            </a:r>
            <a:endParaRPr kumimoji="1" lang="en-US" altLang="ja-JP" sz="800" b="1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5" name="テキスト ボックス 61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1000-00003E000000}"/>
              </a:ext>
            </a:extLst>
          </p:cNvPr>
          <p:cNvSpPr txBox="1"/>
          <p:nvPr/>
        </p:nvSpPr>
        <p:spPr bwMode="auto">
          <a:xfrm>
            <a:off x="698791" y="8053000"/>
            <a:ext cx="3189642" cy="51738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sz="800" b="1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NUT</a:t>
            </a:r>
            <a:r>
              <a:rPr kumimoji="1" lang="ja-JP" altLang="en-US" sz="800" b="1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付け、その他汎用工程</a:t>
            </a:r>
            <a:endParaRPr kumimoji="1" lang="en-US" altLang="ja-JP" sz="800" b="1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6" name="テキスト ボックス 30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1000-00001F000000}"/>
              </a:ext>
            </a:extLst>
          </p:cNvPr>
          <p:cNvSpPr txBox="1"/>
          <p:nvPr/>
        </p:nvSpPr>
        <p:spPr bwMode="auto">
          <a:xfrm>
            <a:off x="660185" y="6165304"/>
            <a:ext cx="3156240" cy="51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ja-JP" altLang="en-US" sz="8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スポット</a:t>
            </a:r>
            <a:r>
              <a:rPr kumimoji="1" lang="ja-JP" altLang="en-US" sz="8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溶接工程</a:t>
            </a:r>
          </a:p>
        </p:txBody>
      </p:sp>
    </p:spTree>
    <p:extLst>
      <p:ext uri="{BB962C8B-B14F-4D97-AF65-F5344CB8AC3E}">
        <p14:creationId xmlns:p14="http://schemas.microsoft.com/office/powerpoint/2010/main" val="78150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74</Words>
  <Application>Microsoft Office PowerPoint</Application>
  <PresentationFormat>画面に合わせる (4:3)</PresentationFormat>
  <Paragraphs>15</Paragraphs>
  <Slides>2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3" baseType="lpstr">
      <vt:lpstr>Office ​​テーマ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総務部</dc:creator>
  <cp:lastModifiedBy>総務部</cp:lastModifiedBy>
  <cp:revision>18</cp:revision>
  <dcterms:created xsi:type="dcterms:W3CDTF">2018-02-20T05:46:58Z</dcterms:created>
  <dcterms:modified xsi:type="dcterms:W3CDTF">2018-08-07T08:21:29Z</dcterms:modified>
</cp:coreProperties>
</file>